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DD71F-F77C-4930-B036-8DD25E5BEA82}" type="datetimeFigureOut">
              <a:t>24.08.2024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3C253-7E27-4DCF-81CF-C90E1BE9B70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83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amma.ap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19599" y="3065026"/>
            <a:ext cx="6132671" cy="7665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36"/>
              </a:lnSpc>
              <a:buNone/>
            </a:pPr>
            <a:r>
              <a:rPr lang="en-US" sz="482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Malta  </a:t>
            </a:r>
            <a:endParaRPr lang="en-US" sz="4829" dirty="0"/>
          </a:p>
        </p:txBody>
      </p:sp>
      <p:sp>
        <p:nvSpPr>
          <p:cNvPr id="6" name="Text 3"/>
          <p:cNvSpPr/>
          <p:nvPr/>
        </p:nvSpPr>
        <p:spPr>
          <a:xfrm>
            <a:off x="6319599" y="4164806"/>
            <a:ext cx="7477601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Mała wyspa na Morzu Śródziemnym kryje prawdziwe cuda. Od bajecznych plaż po urokliwe miasta. Przepełniona kulturą, historią i gościnnością, Malta zachwyca każdego, kto ją odwiedzi.</a:t>
            </a:r>
            <a:endParaRPr lang="en-US" sz="1750" dirty="0"/>
          </a:p>
        </p:txBody>
      </p:sp>
      <p:pic>
        <p:nvPicPr>
          <p:cNvPr id="7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2420779"/>
            <a:ext cx="4443889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Lotnisko na Malcie</a:t>
            </a:r>
            <a:endParaRPr lang="en-US" sz="3499" dirty="0"/>
          </a:p>
        </p:txBody>
      </p:sp>
      <p:sp>
        <p:nvSpPr>
          <p:cNvPr id="6" name="Text 3"/>
          <p:cNvSpPr/>
          <p:nvPr/>
        </p:nvSpPr>
        <p:spPr>
          <a:xfrm>
            <a:off x="833199" y="3309461"/>
            <a:ext cx="7477601" cy="13330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Lotnisko na Malcie to miejsce, gdzie latają samoloty z różnych kraji. Jest blisko stolicy, Valletty. Jest duże i ma dużo sklepów i restauracji. Ludzie mogą tam wypożyczyć samochody i korzystać z różnych usług. To ważne miejsce dla turystów i mieszkańców, którzy podróżują do innych krajów.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33199" y="4892397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33199" y="5475565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endParaRPr lang="en-US" sz="1750" dirty="0"/>
          </a:p>
        </p:txBody>
      </p:sp>
      <p:pic>
        <p:nvPicPr>
          <p:cNvPr id="9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093363" y="3598426"/>
            <a:ext cx="4443889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St. Julian's - Energia życia </a:t>
            </a:r>
            <a:endParaRPr lang="en-US" sz="3499" dirty="0"/>
          </a:p>
        </p:txBody>
      </p:sp>
      <p:sp>
        <p:nvSpPr>
          <p:cNvPr id="6" name="Text 3"/>
          <p:cNvSpPr/>
          <p:nvPr/>
        </p:nvSpPr>
        <p:spPr>
          <a:xfrm>
            <a:off x="3093363" y="4709279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życie społeczne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093363" y="5209103"/>
            <a:ext cx="2452807" cy="199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St. Julian's to kolorowe, pełne energii miasto na północy Malty. Eleganckie promenady, nowoczesne kluby i mnóstwo restauracji tworzą niepowtarzalną atmosferę.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95762" y="4709279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Piękne widoki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095762" y="5209103"/>
            <a:ext cx="2452807" cy="13330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 malowniczymi zatokami, błękitnym morzem i urokliwymi nadbrzeżnymi budynkami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098161" y="4709279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Życie nocne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098161" y="5209103"/>
            <a:ext cx="2452807" cy="1666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Tętniące nocne życie to prawdziwa duma miasta. Imprezy, kluby i bary przyciągają turystów z całego świata.</a:t>
            </a:r>
            <a:endParaRPr lang="en-US" sz="1750" dirty="0"/>
          </a:p>
        </p:txBody>
      </p:sp>
      <p:pic>
        <p:nvPicPr>
          <p:cNvPr id="12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974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6352" y="3307437"/>
            <a:ext cx="5784056" cy="54185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267"/>
              </a:lnSpc>
              <a:buNone/>
            </a:pPr>
            <a:r>
              <a:rPr lang="en-US" sz="3414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Kuchnia maltańska - smaki i tradycje</a:t>
            </a:r>
            <a:endParaRPr lang="en-US" sz="3414" dirty="0"/>
          </a:p>
        </p:txBody>
      </p:sp>
      <p:sp>
        <p:nvSpPr>
          <p:cNvPr id="6" name="Shape 3"/>
          <p:cNvSpPr/>
          <p:nvPr/>
        </p:nvSpPr>
        <p:spPr>
          <a:xfrm>
            <a:off x="3196352" y="4418290"/>
            <a:ext cx="487680" cy="487680"/>
          </a:xfrm>
          <a:prstGeom prst="roundRect">
            <a:avLst>
              <a:gd name="adj" fmla="val 20003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392924" y="4531995"/>
            <a:ext cx="94417" cy="260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048"/>
              </a:lnSpc>
              <a:buNone/>
            </a:pPr>
            <a:r>
              <a:rPr lang="en-US" sz="2048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048" dirty="0"/>
          </a:p>
        </p:txBody>
      </p:sp>
      <p:sp>
        <p:nvSpPr>
          <p:cNvPr id="8" name="Text 5"/>
          <p:cNvSpPr/>
          <p:nvPr/>
        </p:nvSpPr>
        <p:spPr>
          <a:xfrm>
            <a:off x="3900726" y="4418290"/>
            <a:ext cx="2167771" cy="2709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34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Fenkata</a:t>
            </a:r>
            <a:endParaRPr lang="en-US" sz="1707" dirty="0"/>
          </a:p>
        </p:txBody>
      </p:sp>
      <p:sp>
        <p:nvSpPr>
          <p:cNvPr id="9" name="Text 6"/>
          <p:cNvSpPr/>
          <p:nvPr/>
        </p:nvSpPr>
        <p:spPr>
          <a:xfrm>
            <a:off x="3900726" y="4819293"/>
            <a:ext cx="3306128" cy="9754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60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Narodowe danie Malty - duszona królik w sosie pomidorowym, z dodatkami jak chleb czy ziemniaki.</a:t>
            </a:r>
            <a:endParaRPr lang="en-US" sz="1707" dirty="0"/>
          </a:p>
        </p:txBody>
      </p:sp>
      <p:sp>
        <p:nvSpPr>
          <p:cNvPr id="10" name="Shape 7"/>
          <p:cNvSpPr/>
          <p:nvPr/>
        </p:nvSpPr>
        <p:spPr>
          <a:xfrm>
            <a:off x="7423547" y="4418290"/>
            <a:ext cx="487680" cy="487680"/>
          </a:xfrm>
          <a:prstGeom prst="roundRect">
            <a:avLst>
              <a:gd name="adj" fmla="val 20003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06427" y="4531995"/>
            <a:ext cx="121801" cy="260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048"/>
              </a:lnSpc>
              <a:buNone/>
            </a:pPr>
            <a:r>
              <a:rPr lang="en-US" sz="2048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048" dirty="0"/>
          </a:p>
        </p:txBody>
      </p:sp>
      <p:sp>
        <p:nvSpPr>
          <p:cNvPr id="12" name="Text 9"/>
          <p:cNvSpPr/>
          <p:nvPr/>
        </p:nvSpPr>
        <p:spPr>
          <a:xfrm>
            <a:off x="8127921" y="4418290"/>
            <a:ext cx="2167771" cy="2709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34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Pastizzi</a:t>
            </a:r>
            <a:endParaRPr lang="en-US" sz="1707" dirty="0"/>
          </a:p>
        </p:txBody>
      </p:sp>
      <p:sp>
        <p:nvSpPr>
          <p:cNvPr id="13" name="Text 10"/>
          <p:cNvSpPr/>
          <p:nvPr/>
        </p:nvSpPr>
        <p:spPr>
          <a:xfrm>
            <a:off x="8127921" y="4819293"/>
            <a:ext cx="3306128" cy="6503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60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Słone, kruche ciasteczka nadziewane serem lub groszkiem. </a:t>
            </a:r>
            <a:endParaRPr lang="en-US" sz="1707" dirty="0"/>
          </a:p>
        </p:txBody>
      </p:sp>
      <p:sp>
        <p:nvSpPr>
          <p:cNvPr id="14" name="Shape 11"/>
          <p:cNvSpPr/>
          <p:nvPr/>
        </p:nvSpPr>
        <p:spPr>
          <a:xfrm>
            <a:off x="3196352" y="6255306"/>
            <a:ext cx="487680" cy="487680"/>
          </a:xfrm>
          <a:prstGeom prst="roundRect">
            <a:avLst>
              <a:gd name="adj" fmla="val 20003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381851" y="6369010"/>
            <a:ext cx="116562" cy="260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048"/>
              </a:lnSpc>
              <a:buNone/>
            </a:pPr>
            <a:r>
              <a:rPr lang="en-US" sz="2048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048" dirty="0"/>
          </a:p>
        </p:txBody>
      </p:sp>
      <p:sp>
        <p:nvSpPr>
          <p:cNvPr id="16" name="Text 13"/>
          <p:cNvSpPr/>
          <p:nvPr/>
        </p:nvSpPr>
        <p:spPr>
          <a:xfrm>
            <a:off x="3900726" y="6255306"/>
            <a:ext cx="2167771" cy="2709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34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Lampuki</a:t>
            </a:r>
            <a:endParaRPr lang="en-US" sz="1707" dirty="0"/>
          </a:p>
        </p:txBody>
      </p:sp>
      <p:sp>
        <p:nvSpPr>
          <p:cNvPr id="17" name="Text 14"/>
          <p:cNvSpPr/>
          <p:nvPr/>
        </p:nvSpPr>
        <p:spPr>
          <a:xfrm>
            <a:off x="3900726" y="6656308"/>
            <a:ext cx="3306128" cy="9754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60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Tradycyjnie łowiona ryba, podawana na wiele sposobów, najczęściej smażona lub w zupie.</a:t>
            </a:r>
            <a:endParaRPr lang="en-US" sz="1707" dirty="0"/>
          </a:p>
        </p:txBody>
      </p:sp>
      <p:sp>
        <p:nvSpPr>
          <p:cNvPr id="18" name="Shape 15"/>
          <p:cNvSpPr/>
          <p:nvPr/>
        </p:nvSpPr>
        <p:spPr>
          <a:xfrm>
            <a:off x="7423547" y="6255306"/>
            <a:ext cx="487680" cy="487680"/>
          </a:xfrm>
          <a:prstGeom prst="roundRect">
            <a:avLst>
              <a:gd name="adj" fmla="val 20003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7618571" y="6369010"/>
            <a:ext cx="97631" cy="260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048"/>
              </a:lnSpc>
              <a:buNone/>
            </a:pPr>
            <a:r>
              <a:rPr lang="en-US" sz="2048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</a:t>
            </a:r>
            <a:endParaRPr lang="en-US" sz="2048" dirty="0"/>
          </a:p>
        </p:txBody>
      </p:sp>
      <p:sp>
        <p:nvSpPr>
          <p:cNvPr id="20" name="Text 17"/>
          <p:cNvSpPr/>
          <p:nvPr/>
        </p:nvSpPr>
        <p:spPr>
          <a:xfrm>
            <a:off x="8127921" y="6255306"/>
            <a:ext cx="2167771" cy="2709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34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Kinnier</a:t>
            </a:r>
            <a:endParaRPr lang="en-US" sz="1707" dirty="0"/>
          </a:p>
        </p:txBody>
      </p:sp>
      <p:sp>
        <p:nvSpPr>
          <p:cNvPr id="21" name="Text 18"/>
          <p:cNvSpPr/>
          <p:nvPr/>
        </p:nvSpPr>
        <p:spPr>
          <a:xfrm>
            <a:off x="8127921" y="6656308"/>
            <a:ext cx="3306128" cy="9754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60"/>
              </a:lnSpc>
              <a:buNone/>
            </a:pPr>
            <a:r>
              <a:rPr lang="en-US" sz="170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Specjalny sos z czosnku, octu i oleju, towarzyszący niemal każdej maltańskiej potrawie.</a:t>
            </a:r>
            <a:endParaRPr lang="en-US" sz="1707" dirty="0"/>
          </a:p>
        </p:txBody>
      </p:sp>
      <p:pic>
        <p:nvPicPr>
          <p:cNvPr id="22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815697"/>
            <a:ext cx="5042892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Valletta - stolica pełna historii</a:t>
            </a:r>
            <a:endParaRPr lang="en-US" sz="3499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99" y="1704380"/>
            <a:ext cx="555427" cy="55542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3199" y="2481977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Fortyfikacje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833199" y="2892862"/>
            <a:ext cx="3572113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Valletta szczyci się potężnymi fortyfikacjami, pozostałościami po panowaniu Zakonu Maltańskiego.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568" y="1704380"/>
            <a:ext cx="555427" cy="55542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738568" y="2481977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Barokowa architektura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4738568" y="2892862"/>
            <a:ext cx="3572232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Majestatyczne katedry i zabytkowe pałace tworzą niepowtarzalny klimat historycznego miasta.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99" y="4559141"/>
            <a:ext cx="555427" cy="55542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3199" y="5336738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Muzea i dziedzictwo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833199" y="5747623"/>
            <a:ext cx="3572113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Valletta to skarbnica kultury i historii, z licznymi muzeami dokumentującymi bogate dziedzictwo Malty.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568" y="4559141"/>
            <a:ext cx="555427" cy="55542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738568" y="5336738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Malowniczy port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4738568" y="5747623"/>
            <a:ext cx="3572232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Panorama miasta z zatoką i portem to jeden z najbardziej rozpoznawalnych widoków Malty.</a:t>
            </a:r>
            <a:endParaRPr lang="en-US" sz="1750" dirty="0"/>
          </a:p>
        </p:txBody>
      </p:sp>
      <p:sp>
        <p:nvSpPr>
          <p:cNvPr id="18" name="Text 11"/>
          <p:cNvSpPr/>
          <p:nvPr/>
        </p:nvSpPr>
        <p:spPr>
          <a:xfrm>
            <a:off x="833199" y="6997303"/>
            <a:ext cx="7477601" cy="4166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endParaRPr lang="en-US" sz="2187" dirty="0"/>
          </a:p>
        </p:txBody>
      </p:sp>
      <p:pic>
        <p:nvPicPr>
          <p:cNvPr id="19" name="Image 5" descr="preencoded.pn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5077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4707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747492" y="2863453"/>
            <a:ext cx="7135297" cy="9386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696"/>
              </a:lnSpc>
              <a:buNone/>
            </a:pPr>
            <a:r>
              <a:rPr lang="en-US" sz="295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Kursy językowe na Malcie - nauka angielskiego w słonecznym klimacie</a:t>
            </a:r>
            <a:endParaRPr lang="en-US" sz="2957" dirty="0"/>
          </a:p>
        </p:txBody>
      </p:sp>
      <p:sp>
        <p:nvSpPr>
          <p:cNvPr id="6" name="Shape 3"/>
          <p:cNvSpPr/>
          <p:nvPr/>
        </p:nvSpPr>
        <p:spPr>
          <a:xfrm>
            <a:off x="3747492" y="4083725"/>
            <a:ext cx="3473768" cy="1864400"/>
          </a:xfrm>
          <a:prstGeom prst="roundRect">
            <a:avLst>
              <a:gd name="adj" fmla="val 4532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942874" y="4279106"/>
            <a:ext cx="1877735" cy="2346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84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Doświadczenie</a:t>
            </a:r>
            <a:endParaRPr lang="en-US" sz="1479" dirty="0"/>
          </a:p>
        </p:txBody>
      </p:sp>
      <p:sp>
        <p:nvSpPr>
          <p:cNvPr id="8" name="Text 5"/>
          <p:cNvSpPr/>
          <p:nvPr/>
        </p:nvSpPr>
        <p:spPr>
          <a:xfrm>
            <a:off x="3942874" y="4626412"/>
            <a:ext cx="3083004" cy="11263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1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Malta jest renomowanym centrum nauki języka angielskiego, z wieloletnim doświadczeniem i tysięczami zadowolonych kursantów.</a:t>
            </a:r>
            <a:endParaRPr lang="en-US" sz="1479" dirty="0"/>
          </a:p>
        </p:txBody>
      </p:sp>
      <p:sp>
        <p:nvSpPr>
          <p:cNvPr id="9" name="Shape 6"/>
          <p:cNvSpPr/>
          <p:nvPr/>
        </p:nvSpPr>
        <p:spPr>
          <a:xfrm>
            <a:off x="7409021" y="4083725"/>
            <a:ext cx="3473768" cy="1864400"/>
          </a:xfrm>
          <a:prstGeom prst="roundRect">
            <a:avLst>
              <a:gd name="adj" fmla="val 4532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604403" y="4279106"/>
            <a:ext cx="1877735" cy="2346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84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Atrakcyjna lokalizacja</a:t>
            </a:r>
            <a:endParaRPr lang="en-US" sz="1479" dirty="0"/>
          </a:p>
        </p:txBody>
      </p:sp>
      <p:sp>
        <p:nvSpPr>
          <p:cNvPr id="11" name="Text 8"/>
          <p:cNvSpPr/>
          <p:nvPr/>
        </p:nvSpPr>
        <p:spPr>
          <a:xfrm>
            <a:off x="7604403" y="4626412"/>
            <a:ext cx="3083004" cy="844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1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Słoneczna, śródziemnomorska wyspa zapewnia idealną atmosferę do efektywnej nauki w niepowtarzalnym otoczeniu.</a:t>
            </a:r>
            <a:endParaRPr lang="en-US" sz="1479" dirty="0"/>
          </a:p>
        </p:txBody>
      </p:sp>
      <p:sp>
        <p:nvSpPr>
          <p:cNvPr id="12" name="Shape 9"/>
          <p:cNvSpPr/>
          <p:nvPr/>
        </p:nvSpPr>
        <p:spPr>
          <a:xfrm>
            <a:off x="3747492" y="6135886"/>
            <a:ext cx="3473768" cy="1582817"/>
          </a:xfrm>
          <a:prstGeom prst="roundRect">
            <a:avLst>
              <a:gd name="adj" fmla="val 5338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942874" y="6331268"/>
            <a:ext cx="1877735" cy="2346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84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Bogata oferta</a:t>
            </a:r>
            <a:endParaRPr lang="en-US" sz="1479" dirty="0"/>
          </a:p>
        </p:txBody>
      </p:sp>
      <p:sp>
        <p:nvSpPr>
          <p:cNvPr id="14" name="Text 11"/>
          <p:cNvSpPr/>
          <p:nvPr/>
        </p:nvSpPr>
        <p:spPr>
          <a:xfrm>
            <a:off x="3942874" y="6678573"/>
            <a:ext cx="3083004" cy="844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1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Kursy języka angielskiego na różnych poziomach zaawansowania, dla dorosłych i młodzieży, w atrakcyjnych cenach.</a:t>
            </a:r>
            <a:endParaRPr lang="en-US" sz="1479" dirty="0"/>
          </a:p>
        </p:txBody>
      </p:sp>
      <p:sp>
        <p:nvSpPr>
          <p:cNvPr id="15" name="Shape 12"/>
          <p:cNvSpPr/>
          <p:nvPr/>
        </p:nvSpPr>
        <p:spPr>
          <a:xfrm>
            <a:off x="7409021" y="6135886"/>
            <a:ext cx="3473768" cy="1582817"/>
          </a:xfrm>
          <a:prstGeom prst="roundRect">
            <a:avLst>
              <a:gd name="adj" fmla="val 5338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7604403" y="6331268"/>
            <a:ext cx="1877735" cy="2346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84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Poznawanie kultury</a:t>
            </a:r>
            <a:endParaRPr lang="en-US" sz="1479" dirty="0"/>
          </a:p>
        </p:txBody>
      </p:sp>
      <p:sp>
        <p:nvSpPr>
          <p:cNvPr id="17" name="Text 14"/>
          <p:cNvSpPr/>
          <p:nvPr/>
        </p:nvSpPr>
        <p:spPr>
          <a:xfrm>
            <a:off x="7604403" y="6678573"/>
            <a:ext cx="3083004" cy="5631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18"/>
              </a:lnSpc>
              <a:buNone/>
            </a:pPr>
            <a:r>
              <a:rPr lang="en-US" sz="147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Nauka języka idzie w parze z odkrywaniem unikatowej kultury i tradycji Malty.</a:t>
            </a:r>
            <a:endParaRPr lang="en-US" sz="1479" dirty="0"/>
          </a:p>
        </p:txBody>
      </p:sp>
      <p:pic>
        <p:nvPicPr>
          <p:cNvPr id="18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1259919"/>
            <a:ext cx="4443889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Dawna stolica - Mdina</a:t>
            </a:r>
            <a:endParaRPr lang="en-US" sz="3499" dirty="0"/>
          </a:p>
        </p:txBody>
      </p:sp>
      <p:sp>
        <p:nvSpPr>
          <p:cNvPr id="6" name="Shape 3"/>
          <p:cNvSpPr/>
          <p:nvPr/>
        </p:nvSpPr>
        <p:spPr>
          <a:xfrm>
            <a:off x="833199" y="4559141"/>
            <a:ext cx="7477601" cy="44410"/>
          </a:xfrm>
          <a:prstGeom prst="roundRect">
            <a:avLst>
              <a:gd name="adj" fmla="val 225151"/>
            </a:avLst>
          </a:prstGeom>
          <a:solidFill>
            <a:srgbClr val="CCCCCC"/>
          </a:solidFill>
          <a:ln/>
        </p:spPr>
      </p:sp>
      <p:sp>
        <p:nvSpPr>
          <p:cNvPr id="7" name="Shape 4"/>
          <p:cNvSpPr/>
          <p:nvPr/>
        </p:nvSpPr>
        <p:spPr>
          <a:xfrm>
            <a:off x="2624792" y="3781604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CCCCCC"/>
          </a:solidFill>
          <a:ln/>
        </p:spPr>
      </p:sp>
      <p:sp>
        <p:nvSpPr>
          <p:cNvPr id="8" name="Shape 5"/>
          <p:cNvSpPr/>
          <p:nvPr/>
        </p:nvSpPr>
        <p:spPr>
          <a:xfrm>
            <a:off x="2397085" y="4309170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598658" y="4425851"/>
            <a:ext cx="96798" cy="266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536025" y="2148602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Średniowieczna perła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55370" y="2559487"/>
            <a:ext cx="3183374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Mdina, zwana Cichym Miastem, to doskonale zachowane średniowieczne miasto z unikatową architekturą.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4549676" y="4559082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CCCCCC"/>
          </a:solidFill>
          <a:ln/>
        </p:spPr>
      </p:sp>
      <p:sp>
        <p:nvSpPr>
          <p:cNvPr id="13" name="Shape 10"/>
          <p:cNvSpPr/>
          <p:nvPr/>
        </p:nvSpPr>
        <p:spPr>
          <a:xfrm>
            <a:off x="4321969" y="4309170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509492" y="4425851"/>
            <a:ext cx="124778" cy="266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3460909" y="5559028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Fortyfikacje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2980253" y="5969913"/>
            <a:ext cx="3183374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Potężne mury obronne i bramy chronią urokliwe uliczki i place Mdiny, przenosząc w inną epokę.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474678" y="3781604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CCCCCC"/>
          </a:solidFill>
          <a:ln/>
        </p:spPr>
      </p:sp>
      <p:sp>
        <p:nvSpPr>
          <p:cNvPr id="18" name="Shape 15"/>
          <p:cNvSpPr/>
          <p:nvPr/>
        </p:nvSpPr>
        <p:spPr>
          <a:xfrm>
            <a:off x="6246971" y="4309170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437114" y="4425851"/>
            <a:ext cx="119539" cy="266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5385911" y="2148602"/>
            <a:ext cx="2221944" cy="2776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87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Zabytki i muzea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4905256" y="2559487"/>
            <a:ext cx="3183374" cy="99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Liczne katedry, pałace i muzea pozwalają poznać burzliwą historię dawnej stolicy Malty.</a:t>
            </a:r>
            <a:endParaRPr lang="en-US" sz="1750" dirty="0"/>
          </a:p>
        </p:txBody>
      </p:sp>
      <p:pic>
        <p:nvPicPr>
          <p:cNvPr id="22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6744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406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605212" y="2977515"/>
            <a:ext cx="3905131" cy="4881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844"/>
              </a:lnSpc>
              <a:buNone/>
            </a:pPr>
            <a:r>
              <a:rPr lang="en-US" sz="3075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Święta na wyspie Malta</a:t>
            </a:r>
            <a:endParaRPr lang="en-US" sz="3075" dirty="0"/>
          </a:p>
        </p:txBody>
      </p:sp>
      <p:sp>
        <p:nvSpPr>
          <p:cNvPr id="6" name="Shape 3"/>
          <p:cNvSpPr/>
          <p:nvPr/>
        </p:nvSpPr>
        <p:spPr>
          <a:xfrm>
            <a:off x="3605212" y="3758446"/>
            <a:ext cx="7419856" cy="3941445"/>
          </a:xfrm>
          <a:prstGeom prst="roundRect">
            <a:avLst>
              <a:gd name="adj" fmla="val 222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612833" y="3766066"/>
            <a:ext cx="7404616" cy="112799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3808095" y="3890724"/>
            <a:ext cx="3308152" cy="292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Festa San Ġorġ</a:t>
            </a:r>
            <a:endParaRPr lang="en-US" sz="1537" dirty="0"/>
          </a:p>
        </p:txBody>
      </p:sp>
      <p:sp>
        <p:nvSpPr>
          <p:cNvPr id="9" name="Text 6"/>
          <p:cNvSpPr/>
          <p:nvPr/>
        </p:nvSpPr>
        <p:spPr>
          <a:xfrm>
            <a:off x="7514153" y="3890724"/>
            <a:ext cx="3308152" cy="8786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Największe doroczne święto Malty, upamiętniające zwycięstwo nad Turkami w 1565 roku.</a:t>
            </a:r>
            <a:endParaRPr lang="en-US" sz="1537" dirty="0"/>
          </a:p>
        </p:txBody>
      </p:sp>
      <p:sp>
        <p:nvSpPr>
          <p:cNvPr id="10" name="Shape 7"/>
          <p:cNvSpPr/>
          <p:nvPr/>
        </p:nvSpPr>
        <p:spPr>
          <a:xfrm>
            <a:off x="3612833" y="4894064"/>
            <a:ext cx="7404616" cy="8351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3808095" y="5018723"/>
            <a:ext cx="3308152" cy="292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Festiwal Noworoczny</a:t>
            </a:r>
            <a:endParaRPr lang="en-US" sz="1537" dirty="0"/>
          </a:p>
        </p:txBody>
      </p:sp>
      <p:sp>
        <p:nvSpPr>
          <p:cNvPr id="12" name="Text 9"/>
          <p:cNvSpPr/>
          <p:nvPr/>
        </p:nvSpPr>
        <p:spPr>
          <a:xfrm>
            <a:off x="7514153" y="5018723"/>
            <a:ext cx="3308152" cy="5857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Widowiskowe pokazy sztucznych ogni, parady i koncerty w sylwestrową noc.</a:t>
            </a:r>
            <a:endParaRPr lang="en-US" sz="1537" dirty="0"/>
          </a:p>
        </p:txBody>
      </p:sp>
      <p:sp>
        <p:nvSpPr>
          <p:cNvPr id="13" name="Shape 10"/>
          <p:cNvSpPr/>
          <p:nvPr/>
        </p:nvSpPr>
        <p:spPr>
          <a:xfrm>
            <a:off x="3612833" y="5729168"/>
            <a:ext cx="7404616" cy="8351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3808095" y="5853827"/>
            <a:ext cx="3308152" cy="292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Festa ta' San Pietru</a:t>
            </a:r>
            <a:endParaRPr lang="en-US" sz="1537" dirty="0"/>
          </a:p>
        </p:txBody>
      </p:sp>
      <p:sp>
        <p:nvSpPr>
          <p:cNvPr id="15" name="Text 12"/>
          <p:cNvSpPr/>
          <p:nvPr/>
        </p:nvSpPr>
        <p:spPr>
          <a:xfrm>
            <a:off x="7514153" y="5853827"/>
            <a:ext cx="3308152" cy="5857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Lokalne święto w Nadur, z kolorowymi paradami, muzyką i tradycyjnymi potrawami.</a:t>
            </a:r>
            <a:endParaRPr lang="en-US" sz="1537" dirty="0"/>
          </a:p>
        </p:txBody>
      </p:sp>
      <p:sp>
        <p:nvSpPr>
          <p:cNvPr id="16" name="Shape 13"/>
          <p:cNvSpPr/>
          <p:nvPr/>
        </p:nvSpPr>
        <p:spPr>
          <a:xfrm>
            <a:off x="3612833" y="6564273"/>
            <a:ext cx="7404616" cy="112799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3808095" y="6688931"/>
            <a:ext cx="3308152" cy="292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Notte Bianca</a:t>
            </a:r>
            <a:endParaRPr lang="en-US" sz="1537" dirty="0"/>
          </a:p>
        </p:txBody>
      </p:sp>
      <p:sp>
        <p:nvSpPr>
          <p:cNvPr id="18" name="Text 15"/>
          <p:cNvSpPr/>
          <p:nvPr/>
        </p:nvSpPr>
        <p:spPr>
          <a:xfrm>
            <a:off x="7514153" y="6688931"/>
            <a:ext cx="3308152" cy="8786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06"/>
              </a:lnSpc>
              <a:buNone/>
            </a:pPr>
            <a:r>
              <a:rPr lang="en-US" sz="1537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Coroczne święto kultury w obchodzone w mieście Valletta, z koncertami, wystawami i atrakcjami do późna w nocy.</a:t>
            </a:r>
            <a:endParaRPr lang="en-US" sz="1537" dirty="0"/>
          </a:p>
        </p:txBody>
      </p:sp>
      <p:pic>
        <p:nvPicPr>
          <p:cNvPr id="19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3199" y="3212187"/>
            <a:ext cx="4443889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Dziękuję za uwagę</a:t>
            </a:r>
            <a:endParaRPr lang="en-US" sz="3499" dirty="0"/>
          </a:p>
        </p:txBody>
      </p:sp>
      <p:sp>
        <p:nvSpPr>
          <p:cNvPr id="6" name="Text 3"/>
          <p:cNvSpPr/>
          <p:nvPr/>
        </p:nvSpPr>
        <p:spPr>
          <a:xfrm>
            <a:off x="833199" y="4100870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Martyna Kurant 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33199" y="4684038"/>
            <a:ext cx="7477601" cy="3332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endParaRPr lang="en-US" sz="1750" dirty="0"/>
          </a:p>
        </p:txBody>
      </p:sp>
      <p:pic>
        <p:nvPicPr>
          <p:cNvPr id="8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Niestandardowy</PresentationFormat>
  <Paragraphs>72</Paragraphs>
  <Slides>9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Patrick Hand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Ewelina Ziętek</cp:lastModifiedBy>
  <cp:revision>2</cp:revision>
  <dcterms:created xsi:type="dcterms:W3CDTF">2024-06-20T13:20:33Z</dcterms:created>
  <dcterms:modified xsi:type="dcterms:W3CDTF">2024-08-24T13:03:22Z</dcterms:modified>
</cp:coreProperties>
</file>